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3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4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3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3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4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4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2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2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2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B4B30-942C-476C-B679-81ECF764844D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364B-0F0E-462A-9E33-22CC43DE7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01 Mary B II radio transmission 0503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01 Mary B II radio transmission 050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6999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9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0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01 Mary B II radio transmission 0503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 Mary B II radio transmission 0503</dc:title>
  <dc:creator>Tippets, Russell C LT</dc:creator>
  <cp:lastModifiedBy>Tippets, Russell C LT</cp:lastModifiedBy>
  <cp:revision>2</cp:revision>
  <dcterms:created xsi:type="dcterms:W3CDTF">2019-06-26T14:38:58Z</dcterms:created>
  <dcterms:modified xsi:type="dcterms:W3CDTF">2019-06-26T14:40:08Z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